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6" r:id="rId9"/>
    <p:sldId id="262" r:id="rId10"/>
    <p:sldId id="263" r:id="rId11"/>
    <p:sldId id="265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3DEED-281C-4F0A-B171-7B416FD97FA7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6CF01-854C-469E-A04D-82FE75745C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3DEED-281C-4F0A-B171-7B416FD97FA7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6CF01-854C-469E-A04D-82FE75745C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3DEED-281C-4F0A-B171-7B416FD97FA7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6CF01-854C-469E-A04D-82FE75745C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3DEED-281C-4F0A-B171-7B416FD97FA7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6CF01-854C-469E-A04D-82FE75745C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3DEED-281C-4F0A-B171-7B416FD97FA7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6CF01-854C-469E-A04D-82FE75745C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3DEED-281C-4F0A-B171-7B416FD97FA7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6CF01-854C-469E-A04D-82FE75745C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3DEED-281C-4F0A-B171-7B416FD97FA7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6CF01-854C-469E-A04D-82FE75745C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3DEED-281C-4F0A-B171-7B416FD97FA7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6CF01-854C-469E-A04D-82FE75745C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3DEED-281C-4F0A-B171-7B416FD97FA7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6CF01-854C-469E-A04D-82FE75745C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3DEED-281C-4F0A-B171-7B416FD97FA7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6CF01-854C-469E-A04D-82FE75745C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3DEED-281C-4F0A-B171-7B416FD97FA7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6CF01-854C-469E-A04D-82FE75745C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F3DEED-281C-4F0A-B171-7B416FD97FA7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6CF01-854C-469E-A04D-82FE75745CB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57158" y="4857760"/>
            <a:ext cx="850112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IN" sz="4000" dirty="0" smtClean="0"/>
              <a:t>First in First Out</a:t>
            </a:r>
          </a:p>
          <a:p>
            <a:pPr>
              <a:buFont typeface="Wingdings" pitchFamily="2" charset="2"/>
              <a:buChar char="Ø"/>
            </a:pPr>
            <a:r>
              <a:rPr lang="en-IN" sz="4000" dirty="0" smtClean="0"/>
              <a:t>Linear </a:t>
            </a:r>
            <a:endParaRPr lang="en-IN" sz="4000" dirty="0"/>
          </a:p>
        </p:txBody>
      </p:sp>
      <p:pic>
        <p:nvPicPr>
          <p:cNvPr id="11266" name="Picture 2" descr="Image result for queue data structur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42888"/>
            <a:ext cx="8215370" cy="46434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Queue Deletion</a:t>
            </a:r>
            <a:endParaRPr lang="en-US" dirty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857232"/>
            <a:ext cx="8261524" cy="5715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en-IN" dirty="0" smtClean="0"/>
              <a:t>Delete from linked Queue</a:t>
            </a:r>
            <a:endParaRPr lang="en-US" dirty="0"/>
          </a:p>
        </p:txBody>
      </p:sp>
      <p:sp>
        <p:nvSpPr>
          <p:cNvPr id="21506" name="AutoShape 2" descr="Image result for Queue dele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08" name="AutoShape 4" descr="Image result for Queue dele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54" name="AutoShape 2" descr="Image result for Queue dele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56" name="AutoShape 4" descr="Image result for Queue dele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3557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000108"/>
            <a:ext cx="8572560" cy="5857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1143000"/>
          </a:xfrm>
        </p:spPr>
        <p:txBody>
          <a:bodyPr/>
          <a:lstStyle/>
          <a:p>
            <a:r>
              <a:rPr lang="en-IN" dirty="0" smtClean="0"/>
              <a:t>Delete from Linked queue</a:t>
            </a:r>
            <a:endParaRPr lang="en-US" dirty="0"/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214422"/>
            <a:ext cx="8572560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Array representation of queue</a:t>
            </a:r>
            <a:endParaRPr lang="en-US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003510"/>
            <a:ext cx="8572560" cy="5425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Linked representation of queue</a:t>
            </a:r>
            <a:endParaRPr lang="en-US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000108"/>
            <a:ext cx="8715436" cy="5667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Operations on Queue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5929331"/>
            <a:ext cx="8229600" cy="857255"/>
          </a:xfrm>
        </p:spPr>
        <p:txBody>
          <a:bodyPr>
            <a:noAutofit/>
          </a:bodyPr>
          <a:lstStyle/>
          <a:p>
            <a:r>
              <a:rPr lang="en-IN" sz="2400" dirty="0" smtClean="0"/>
              <a:t>Insertion/</a:t>
            </a:r>
            <a:r>
              <a:rPr lang="en-IN" sz="2400" dirty="0" err="1" smtClean="0"/>
              <a:t>Enqueue</a:t>
            </a:r>
            <a:endParaRPr lang="en-IN" sz="2400" dirty="0" smtClean="0"/>
          </a:p>
          <a:p>
            <a:r>
              <a:rPr lang="en-IN" sz="2400" dirty="0" smtClean="0"/>
              <a:t>Deletion/</a:t>
            </a:r>
            <a:r>
              <a:rPr lang="en-IN" sz="2400" dirty="0" err="1" smtClean="0"/>
              <a:t>Dequeue</a:t>
            </a:r>
            <a:endParaRPr lang="en-US" sz="2400" dirty="0"/>
          </a:p>
        </p:txBody>
      </p:sp>
      <p:pic>
        <p:nvPicPr>
          <p:cNvPr id="17412" name="Picture 4" descr="Image result for Queue inserti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85794"/>
            <a:ext cx="9144000" cy="5238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796908"/>
          </a:xfrm>
        </p:spPr>
        <p:txBody>
          <a:bodyPr/>
          <a:lstStyle/>
          <a:p>
            <a:r>
              <a:rPr lang="en-IN" dirty="0" smtClean="0"/>
              <a:t>Queue insertion/</a:t>
            </a:r>
            <a:r>
              <a:rPr lang="en-IN" dirty="0" err="1" smtClean="0"/>
              <a:t>enqueue</a:t>
            </a:r>
            <a:endParaRPr lang="en-US" dirty="0"/>
          </a:p>
        </p:txBody>
      </p:sp>
      <p:pic>
        <p:nvPicPr>
          <p:cNvPr id="16386" name="Picture 2" descr="Image result for Queue inserti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095397"/>
            <a:ext cx="8715404" cy="56197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Queue insertion</a:t>
            </a:r>
            <a:endParaRPr lang="en-US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0040" y="928670"/>
            <a:ext cx="8963960" cy="5572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en-IN" dirty="0" smtClean="0"/>
              <a:t>Insert into linked Queue</a:t>
            </a:r>
            <a:endParaRPr lang="en-US" dirty="0"/>
          </a:p>
        </p:txBody>
      </p:sp>
      <p:sp>
        <p:nvSpPr>
          <p:cNvPr id="21506" name="AutoShape 2" descr="Image result for Queue dele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08" name="AutoShape 4" descr="Image result for Queue dele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1510" name="Picture 6" descr="Image result for Queue insertion into linked representation of queu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2643182"/>
            <a:ext cx="6296025" cy="15811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en-IN" dirty="0" smtClean="0"/>
              <a:t>Insert into linked Queue</a:t>
            </a:r>
            <a:endParaRPr lang="en-US" dirty="0"/>
          </a:p>
        </p:txBody>
      </p:sp>
      <p:sp>
        <p:nvSpPr>
          <p:cNvPr id="21506" name="AutoShape 2" descr="Image result for Queue dele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08" name="AutoShape 4" descr="Image result for Queue dele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3613" y="1357298"/>
            <a:ext cx="8148915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785818"/>
          </a:xfrm>
        </p:spPr>
        <p:txBody>
          <a:bodyPr/>
          <a:lstStyle/>
          <a:p>
            <a:r>
              <a:rPr lang="en-IN" dirty="0" smtClean="0"/>
              <a:t>Queue Deletion/</a:t>
            </a:r>
            <a:r>
              <a:rPr lang="en-IN" dirty="0" err="1" smtClean="0"/>
              <a:t>Dequeue</a:t>
            </a:r>
            <a:endParaRPr lang="en-US" dirty="0"/>
          </a:p>
        </p:txBody>
      </p:sp>
      <p:pic>
        <p:nvPicPr>
          <p:cNvPr id="19458" name="Picture 2" descr="Image result for Queue deleti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000132"/>
            <a:ext cx="8715436" cy="56435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42</Words>
  <Application>Microsoft Office PowerPoint</Application>
  <PresentationFormat>On-screen Show (4:3)</PresentationFormat>
  <Paragraphs>15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Array representation of queue</vt:lpstr>
      <vt:lpstr>Linked representation of queue</vt:lpstr>
      <vt:lpstr>Operations on Queue</vt:lpstr>
      <vt:lpstr>Queue insertion/enqueue</vt:lpstr>
      <vt:lpstr>Queue insertion</vt:lpstr>
      <vt:lpstr>Insert into linked Queue</vt:lpstr>
      <vt:lpstr>Insert into linked Queue</vt:lpstr>
      <vt:lpstr>Queue Deletion/Dequeue</vt:lpstr>
      <vt:lpstr>Queue Deletion</vt:lpstr>
      <vt:lpstr>Delete from linked Queue</vt:lpstr>
      <vt:lpstr>Delete from Linked queue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Arun Sadhu</dc:creator>
  <cp:lastModifiedBy>Arun Sadhu</cp:lastModifiedBy>
  <cp:revision>2</cp:revision>
  <dcterms:created xsi:type="dcterms:W3CDTF">2021-02-04T18:03:31Z</dcterms:created>
  <dcterms:modified xsi:type="dcterms:W3CDTF">2021-02-04T20:16:10Z</dcterms:modified>
</cp:coreProperties>
</file>